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4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B16F8-EEB2-4AD6-B1CA-DE5097388DDE}" type="datetimeFigureOut">
              <a:rPr lang="pl-PL" smtClean="0"/>
              <a:pPr/>
              <a:t>2013-02-11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93E39-61E0-469F-9175-7922B54D4C0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381981548"/>
      </p:ext>
    </p:extLst>
  </p:cSld>
  <p:clrMapOvr>
    <a:masterClrMapping/>
  </p:clrMapOvr>
  <p:transition spd="slow" advTm="4000">
    <p:cover/>
    <p:sndAc>
      <p:stSnd>
        <p:snd r:embed="rId1" name="technika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B16F8-EEB2-4AD6-B1CA-DE5097388DDE}" type="datetimeFigureOut">
              <a:rPr lang="pl-PL" smtClean="0"/>
              <a:pPr/>
              <a:t>2013-02-11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93E39-61E0-469F-9175-7922B54D4C0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21084904"/>
      </p:ext>
    </p:extLst>
  </p:cSld>
  <p:clrMapOvr>
    <a:masterClrMapping/>
  </p:clrMapOvr>
  <p:transition spd="slow" advTm="4000">
    <p:cover/>
    <p:sndAc>
      <p:stSnd>
        <p:snd r:embed="rId1" name="technika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B16F8-EEB2-4AD6-B1CA-DE5097388DDE}" type="datetimeFigureOut">
              <a:rPr lang="pl-PL" smtClean="0"/>
              <a:pPr/>
              <a:t>2013-02-11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93E39-61E0-469F-9175-7922B54D4C0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77580163"/>
      </p:ext>
    </p:extLst>
  </p:cSld>
  <p:clrMapOvr>
    <a:masterClrMapping/>
  </p:clrMapOvr>
  <p:transition spd="slow" advTm="4000">
    <p:cover/>
    <p:sndAc>
      <p:stSnd>
        <p:snd r:embed="rId1" name="technika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B16F8-EEB2-4AD6-B1CA-DE5097388DDE}" type="datetimeFigureOut">
              <a:rPr lang="pl-PL" smtClean="0"/>
              <a:pPr/>
              <a:t>2013-02-11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93E39-61E0-469F-9175-7922B54D4C0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88365675"/>
      </p:ext>
    </p:extLst>
  </p:cSld>
  <p:clrMapOvr>
    <a:masterClrMapping/>
  </p:clrMapOvr>
  <p:transition spd="slow" advTm="4000">
    <p:cover/>
    <p:sndAc>
      <p:stSnd>
        <p:snd r:embed="rId1" name="technika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B16F8-EEB2-4AD6-B1CA-DE5097388DDE}" type="datetimeFigureOut">
              <a:rPr lang="pl-PL" smtClean="0"/>
              <a:pPr/>
              <a:t>2013-02-11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93E39-61E0-469F-9175-7922B54D4C0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159062734"/>
      </p:ext>
    </p:extLst>
  </p:cSld>
  <p:clrMapOvr>
    <a:masterClrMapping/>
  </p:clrMapOvr>
  <p:transition spd="slow" advTm="4000">
    <p:cover/>
    <p:sndAc>
      <p:stSnd>
        <p:snd r:embed="rId1" name="technika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B16F8-EEB2-4AD6-B1CA-DE5097388DDE}" type="datetimeFigureOut">
              <a:rPr lang="pl-PL" smtClean="0"/>
              <a:pPr/>
              <a:t>2013-02-11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93E39-61E0-469F-9175-7922B54D4C0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033634804"/>
      </p:ext>
    </p:extLst>
  </p:cSld>
  <p:clrMapOvr>
    <a:masterClrMapping/>
  </p:clrMapOvr>
  <p:transition spd="slow" advTm="4000">
    <p:cover/>
    <p:sndAc>
      <p:stSnd>
        <p:snd r:embed="rId1" name="technika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B16F8-EEB2-4AD6-B1CA-DE5097388DDE}" type="datetimeFigureOut">
              <a:rPr lang="pl-PL" smtClean="0"/>
              <a:pPr/>
              <a:t>2013-02-11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93E39-61E0-469F-9175-7922B54D4C0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790135443"/>
      </p:ext>
    </p:extLst>
  </p:cSld>
  <p:clrMapOvr>
    <a:masterClrMapping/>
  </p:clrMapOvr>
  <p:transition spd="slow" advTm="4000">
    <p:cover/>
    <p:sndAc>
      <p:stSnd>
        <p:snd r:embed="rId1" name="technika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B16F8-EEB2-4AD6-B1CA-DE5097388DDE}" type="datetimeFigureOut">
              <a:rPr lang="pl-PL" smtClean="0"/>
              <a:pPr/>
              <a:t>2013-02-11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93E39-61E0-469F-9175-7922B54D4C0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428841068"/>
      </p:ext>
    </p:extLst>
  </p:cSld>
  <p:clrMapOvr>
    <a:masterClrMapping/>
  </p:clrMapOvr>
  <p:transition spd="slow" advTm="4000">
    <p:cover/>
    <p:sndAc>
      <p:stSnd>
        <p:snd r:embed="rId1" name="technika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B16F8-EEB2-4AD6-B1CA-DE5097388DDE}" type="datetimeFigureOut">
              <a:rPr lang="pl-PL" smtClean="0"/>
              <a:pPr/>
              <a:t>2013-02-11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93E39-61E0-469F-9175-7922B54D4C0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122002448"/>
      </p:ext>
    </p:extLst>
  </p:cSld>
  <p:clrMapOvr>
    <a:masterClrMapping/>
  </p:clrMapOvr>
  <p:transition spd="slow" advTm="4000">
    <p:cover/>
    <p:sndAc>
      <p:stSnd>
        <p:snd r:embed="rId1" name="technika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B16F8-EEB2-4AD6-B1CA-DE5097388DDE}" type="datetimeFigureOut">
              <a:rPr lang="pl-PL" smtClean="0"/>
              <a:pPr/>
              <a:t>2013-02-11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93E39-61E0-469F-9175-7922B54D4C0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31191448"/>
      </p:ext>
    </p:extLst>
  </p:cSld>
  <p:clrMapOvr>
    <a:masterClrMapping/>
  </p:clrMapOvr>
  <p:transition spd="slow" advTm="4000">
    <p:cover/>
    <p:sndAc>
      <p:stSnd>
        <p:snd r:embed="rId1" name="technika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B16F8-EEB2-4AD6-B1CA-DE5097388DDE}" type="datetimeFigureOut">
              <a:rPr lang="pl-PL" smtClean="0"/>
              <a:pPr/>
              <a:t>2013-02-11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93E39-61E0-469F-9175-7922B54D4C0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05927700"/>
      </p:ext>
    </p:extLst>
  </p:cSld>
  <p:clrMapOvr>
    <a:masterClrMapping/>
  </p:clrMapOvr>
  <p:transition spd="slow" advTm="4000">
    <p:cover/>
    <p:sndAc>
      <p:stSnd>
        <p:snd r:embed="rId1" name="technika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B16F8-EEB2-4AD6-B1CA-DE5097388DDE}" type="datetimeFigureOut">
              <a:rPr lang="pl-PL" smtClean="0"/>
              <a:pPr/>
              <a:t>2013-02-11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93E39-61E0-469F-9175-7922B54D4C0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582826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4000">
    <p:cover/>
    <p:sndAc>
      <p:stSnd>
        <p:snd r:embed="rId13" name="technika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611560" y="1556792"/>
            <a:ext cx="792088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Wypadki</a:t>
            </a:r>
            <a:br>
              <a:rPr lang="pl-PL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pl-PL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Drogowe</a:t>
            </a:r>
            <a:endParaRPr lang="pl-PL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Requiem For A Dream Soundtrack - Lux Aeterna  (mp3cut.net)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47664" y="764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0304257"/>
      </p:ext>
    </p:extLst>
  </p:cSld>
  <p:clrMapOvr>
    <a:masterClrMapping/>
  </p:clrMapOvr>
  <p:transition spd="slow" advTm="4000">
    <p:cover/>
    <p:sndAc>
      <p:stSnd>
        <p:snd r:embed="rId3" name="technik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0000"/>
                </a:solidFill>
              </a:rPr>
              <a:t>Oraz wiele innych</a:t>
            </a:r>
            <a:r>
              <a:rPr lang="pl-PL" dirty="0" smtClean="0"/>
              <a:t>: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340768"/>
            <a:ext cx="8928992" cy="5400600"/>
          </a:xfrm>
        </p:spPr>
      </p:pic>
    </p:spTree>
    <p:extLst>
      <p:ext uri="{BB962C8B-B14F-4D97-AF65-F5344CB8AC3E}">
        <p14:creationId xmlns:p14="http://schemas.microsoft.com/office/powerpoint/2010/main" xmlns="" val="3672198955"/>
      </p:ext>
    </p:extLst>
  </p:cSld>
  <p:clrMapOvr>
    <a:masterClrMapping/>
  </p:clrMapOvr>
  <p:transition spd="slow" advTm="11000">
    <p:cover/>
    <p:sndAc>
      <p:stSnd>
        <p:snd r:embed="rId2" name="technika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-67349" y="548680"/>
            <a:ext cx="90687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Skutki wypadków drogowych:</a:t>
            </a:r>
            <a:endParaRPr lang="pl-PL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707" y="1772816"/>
            <a:ext cx="8821904" cy="483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3089323"/>
      </p:ext>
    </p:extLst>
  </p:cSld>
  <p:clrMapOvr>
    <a:masterClrMapping/>
  </p:clrMapOvr>
  <p:transition spd="slow" advTm="6000">
    <p:cover/>
    <p:sndAc>
      <p:stSnd>
        <p:snd r:embed="rId2" name="technika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Niektóre wypadki kończą się śmiertelnie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805780"/>
            <a:ext cx="8208912" cy="4647555"/>
          </a:xfrm>
        </p:spPr>
      </p:pic>
    </p:spTree>
    <p:extLst>
      <p:ext uri="{BB962C8B-B14F-4D97-AF65-F5344CB8AC3E}">
        <p14:creationId xmlns:p14="http://schemas.microsoft.com/office/powerpoint/2010/main" xmlns="" val="1884156457"/>
      </p:ext>
    </p:extLst>
  </p:cSld>
  <p:clrMapOvr>
    <a:masterClrMapping/>
  </p:clrMapOvr>
  <p:transition spd="slow" advTm="6000">
    <p:cover/>
    <p:sndAc>
      <p:stSnd>
        <p:snd r:embed="rId2" name="technika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Najczęstszymi skutkami są okaleczenia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628800"/>
            <a:ext cx="8784976" cy="4896543"/>
          </a:xfrm>
        </p:spPr>
      </p:pic>
    </p:spTree>
    <p:extLst>
      <p:ext uri="{BB962C8B-B14F-4D97-AF65-F5344CB8AC3E}">
        <p14:creationId xmlns:p14="http://schemas.microsoft.com/office/powerpoint/2010/main" xmlns="" val="1030010588"/>
      </p:ext>
    </p:extLst>
  </p:cSld>
  <p:clrMapOvr>
    <a:masterClrMapping/>
  </p:clrMapOvr>
  <p:transition spd="slow" advTm="5000">
    <p:cover/>
    <p:sndAc>
      <p:stSnd>
        <p:snd r:embed="rId2" name="technika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dirty="0">
                <a:solidFill>
                  <a:srgbClr val="FF0000"/>
                </a:solidFill>
              </a:rPr>
              <a:t>L</a:t>
            </a:r>
            <a:r>
              <a:rPr lang="pl-PL" sz="5400" dirty="0" smtClean="0">
                <a:solidFill>
                  <a:srgbClr val="FF0000"/>
                </a:solidFill>
              </a:rPr>
              <a:t>ub złamanie kończyn</a:t>
            </a:r>
            <a:endParaRPr lang="pl-PL" sz="54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285874"/>
            <a:ext cx="8928992" cy="509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1373967"/>
      </p:ext>
    </p:extLst>
  </p:cSld>
  <p:clrMapOvr>
    <a:masterClrMapping/>
  </p:clrMapOvr>
  <p:transition spd="slow" advTm="6000">
    <p:cover/>
    <p:sndAc>
      <p:stSnd>
        <p:snd r:embed="rId2" name="technika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0000"/>
                </a:solidFill>
              </a:rPr>
              <a:t>Oraz wiele innych</a:t>
            </a:r>
            <a:r>
              <a:rPr lang="pl-PL" dirty="0" smtClean="0"/>
              <a:t>: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805780"/>
            <a:ext cx="8784976" cy="4791571"/>
          </a:xfrm>
        </p:spPr>
      </p:pic>
    </p:spTree>
    <p:extLst>
      <p:ext uri="{BB962C8B-B14F-4D97-AF65-F5344CB8AC3E}">
        <p14:creationId xmlns:p14="http://schemas.microsoft.com/office/powerpoint/2010/main" xmlns="" val="207679633"/>
      </p:ext>
    </p:extLst>
  </p:cSld>
  <p:clrMapOvr>
    <a:masterClrMapping/>
  </p:clrMapOvr>
  <p:transition spd="slow" advTm="6000">
    <p:cover/>
    <p:sndAc>
      <p:stSnd>
        <p:snd r:embed="rId2" name="technika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Zapobieganie wypadkom drogowym</a:t>
            </a:r>
            <a:r>
              <a:rPr lang="pl-PL" dirty="0" smtClean="0"/>
              <a:t>: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916832"/>
            <a:ext cx="8712968" cy="4608512"/>
          </a:xfrm>
        </p:spPr>
      </p:pic>
    </p:spTree>
    <p:extLst>
      <p:ext uri="{BB962C8B-B14F-4D97-AF65-F5344CB8AC3E}">
        <p14:creationId xmlns:p14="http://schemas.microsoft.com/office/powerpoint/2010/main" xmlns="" val="745892802"/>
      </p:ext>
    </p:extLst>
  </p:cSld>
  <p:clrMapOvr>
    <a:masterClrMapping/>
  </p:clrMapOvr>
  <p:transition spd="slow" advTm="7000">
    <p:cover/>
    <p:sndAc>
      <p:stSnd>
        <p:snd r:embed="rId2" name="technika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</a:rPr>
              <a:t>N</a:t>
            </a:r>
            <a:r>
              <a:rPr lang="pl-PL" dirty="0" smtClean="0">
                <a:solidFill>
                  <a:srgbClr val="FF0000"/>
                </a:solidFill>
              </a:rPr>
              <a:t>ie jeździć po alkoholu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1600200"/>
            <a:ext cx="7776864" cy="4525963"/>
          </a:xfrm>
        </p:spPr>
      </p:pic>
    </p:spTree>
    <p:extLst>
      <p:ext uri="{BB962C8B-B14F-4D97-AF65-F5344CB8AC3E}">
        <p14:creationId xmlns:p14="http://schemas.microsoft.com/office/powerpoint/2010/main" xmlns="" val="873683837"/>
      </p:ext>
    </p:extLst>
  </p:cSld>
  <p:clrMapOvr>
    <a:masterClrMapping/>
  </p:clrMapOvr>
  <p:transition spd="slow" advTm="6000">
    <p:cover/>
    <p:sndAc>
      <p:stSnd>
        <p:snd r:embed="rId2" name="technika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800" dirty="0" smtClean="0">
                <a:solidFill>
                  <a:srgbClr val="FF0000"/>
                </a:solidFill>
              </a:rPr>
              <a:t>Ograniczyć prędkość</a:t>
            </a:r>
            <a:endParaRPr lang="pl-PL" sz="4800" dirty="0">
              <a:solidFill>
                <a:srgbClr val="FF0000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1600200"/>
            <a:ext cx="7416824" cy="5069160"/>
          </a:xfrm>
        </p:spPr>
      </p:pic>
    </p:spTree>
    <p:extLst>
      <p:ext uri="{BB962C8B-B14F-4D97-AF65-F5344CB8AC3E}">
        <p14:creationId xmlns:p14="http://schemas.microsoft.com/office/powerpoint/2010/main" xmlns="" val="3977381186"/>
      </p:ext>
    </p:extLst>
  </p:cSld>
  <p:clrMapOvr>
    <a:masterClrMapping/>
  </p:clrMapOvr>
  <p:transition spd="slow" advTm="5000">
    <p:cover/>
    <p:sndAc>
      <p:stSnd>
        <p:snd r:embed="rId2" name="technika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800" dirty="0" smtClean="0">
                <a:solidFill>
                  <a:srgbClr val="FF0000"/>
                </a:solidFill>
              </a:rPr>
              <a:t>Lepsze szkolenie kierowców</a:t>
            </a:r>
            <a:endParaRPr lang="pl-PL" sz="4800" dirty="0">
              <a:solidFill>
                <a:srgbClr val="FF0000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720056"/>
            <a:ext cx="8568952" cy="4805288"/>
          </a:xfrm>
        </p:spPr>
      </p:pic>
    </p:spTree>
    <p:extLst>
      <p:ext uri="{BB962C8B-B14F-4D97-AF65-F5344CB8AC3E}">
        <p14:creationId xmlns:p14="http://schemas.microsoft.com/office/powerpoint/2010/main" xmlns="" val="1743884766"/>
      </p:ext>
    </p:extLst>
  </p:cSld>
  <p:clrMapOvr>
    <a:masterClrMapping/>
  </p:clrMapOvr>
  <p:transition spd="slow" advTm="6000">
    <p:cover/>
    <p:sndAc>
      <p:stSnd>
        <p:snd r:embed="rId2" name="technika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539552" y="332656"/>
            <a:ext cx="792088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pl-PL" sz="7200" dirty="0">
                <a:solidFill>
                  <a:srgbClr val="FF0000"/>
                </a:solidFill>
              </a:rPr>
              <a:t>Najczęstsze przyczyny wypadków </a:t>
            </a:r>
            <a:r>
              <a:rPr lang="pl-PL" sz="7200" dirty="0" smtClean="0">
                <a:solidFill>
                  <a:srgbClr val="FF0000"/>
                </a:solidFill>
              </a:rPr>
              <a:t>drogowych:</a:t>
            </a:r>
            <a:r>
              <a:rPr lang="pl-PL" sz="7200" dirty="0">
                <a:solidFill>
                  <a:srgbClr val="FF0000"/>
                </a:solidFill>
              </a:rPr>
              <a:t> </a:t>
            </a:r>
            <a:endParaRPr lang="pl-PL" sz="7200" b="1" cap="all" spc="0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2302919"/>
      </p:ext>
    </p:extLst>
  </p:cSld>
  <p:clrMapOvr>
    <a:masterClrMapping/>
  </p:clrMapOvr>
  <p:transition spd="slow" advTm="6000">
    <p:cover/>
    <p:sndAc>
      <p:stSnd>
        <p:snd r:embed="rId2" name="technika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0000"/>
                </a:solidFill>
              </a:rPr>
              <a:t>Ulepszenie polskich dróg!!!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353479"/>
            <a:ext cx="8424936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4263567"/>
      </p:ext>
    </p:extLst>
  </p:cSld>
  <p:clrMapOvr>
    <a:masterClrMapping/>
  </p:clrMapOvr>
  <p:transition spd="slow" advTm="7000">
    <p:cover/>
    <p:sndAc>
      <p:stSnd>
        <p:snd r:embed="rId2" name="technika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0000"/>
                </a:solidFill>
              </a:rPr>
              <a:t>Oraz wiele innych</a:t>
            </a:r>
            <a:r>
              <a:rPr lang="pl-PL" dirty="0" smtClean="0"/>
              <a:t>: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1763" y="1916832"/>
            <a:ext cx="5232400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0747149"/>
      </p:ext>
    </p:extLst>
  </p:cSld>
  <p:clrMapOvr>
    <a:masterClrMapping/>
  </p:clrMapOvr>
  <p:transition spd="slow" advTm="5000">
    <p:cover/>
    <p:sndAc>
      <p:stSnd>
        <p:snd r:embed="rId2" name="technika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>
                <a:solidFill>
                  <a:srgbClr val="FF0000"/>
                </a:solidFill>
              </a:rPr>
              <a:t>Koniec</a:t>
            </a:r>
            <a:r>
              <a:rPr lang="pl-PL" sz="6000" dirty="0" smtClean="0"/>
              <a:t>!!!</a:t>
            </a:r>
            <a:endParaRPr lang="pl-PL" sz="6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000" dirty="0" smtClean="0"/>
              <a:t>Prezentacja wykonana przez członków projektu edukacyjnego z techniki.</a:t>
            </a:r>
          </a:p>
          <a:p>
            <a:pPr marL="0" indent="0" algn="ctr">
              <a:buNone/>
            </a:pPr>
            <a:endParaRPr lang="pl-PL" sz="4000" dirty="0"/>
          </a:p>
          <a:p>
            <a:pPr marL="0" indent="0" algn="ctr">
              <a:buNone/>
            </a:pPr>
            <a:endParaRPr lang="pl-PL" sz="4000" dirty="0" smtClean="0"/>
          </a:p>
          <a:p>
            <a:pPr marL="0" indent="0" algn="ctr">
              <a:buNone/>
            </a:pPr>
            <a:endParaRPr lang="pl-PL" sz="4000" dirty="0" smtClean="0"/>
          </a:p>
          <a:p>
            <a:pPr marL="0" indent="0" algn="r">
              <a:buNone/>
            </a:pPr>
            <a:r>
              <a:rPr lang="pl-PL" dirty="0" smtClean="0"/>
              <a:t>Opiekun: </a:t>
            </a:r>
            <a:r>
              <a:rPr lang="pl-PL" dirty="0" err="1" smtClean="0"/>
              <a:t>D.Skarżyńska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136078820"/>
      </p:ext>
    </p:extLst>
  </p:cSld>
  <p:clrMapOvr>
    <a:masterClrMapping/>
  </p:clrMapOvr>
  <p:transition spd="slow" advTm="7000">
    <p:cover/>
    <p:sndAc>
      <p:stSnd>
        <p:snd r:embed="rId2" name="technika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Niedostosowanie </a:t>
            </a:r>
            <a:r>
              <a:rPr lang="pl-PL" dirty="0">
                <a:solidFill>
                  <a:srgbClr val="FF0000"/>
                </a:solidFill>
              </a:rPr>
              <a:t>prędkości do warunków </a:t>
            </a:r>
            <a:r>
              <a:rPr lang="pl-PL" dirty="0" smtClean="0">
                <a:solidFill>
                  <a:srgbClr val="FF0000"/>
                </a:solidFill>
              </a:rPr>
              <a:t>na drodze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844824"/>
            <a:ext cx="8784976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497524371"/>
      </p:ext>
    </p:extLst>
  </p:cSld>
  <p:clrMapOvr>
    <a:masterClrMapping/>
  </p:clrMapOvr>
  <p:transition spd="slow" advTm="6000">
    <p:cover/>
    <p:sndAc>
      <p:stSnd>
        <p:snd r:embed="rId2" name="technika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dirty="0" smtClean="0">
                <a:solidFill>
                  <a:srgbClr val="FF0000"/>
                </a:solidFill>
              </a:rPr>
              <a:t>Nieprawidłowe </a:t>
            </a:r>
            <a:r>
              <a:rPr lang="pl-PL" sz="4800" dirty="0">
                <a:solidFill>
                  <a:srgbClr val="FF0000"/>
                </a:solidFill>
              </a:rPr>
              <a:t>wyprzedzanie</a:t>
            </a:r>
            <a:r>
              <a:rPr lang="pl-PL" dirty="0"/>
              <a:t> 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340768"/>
            <a:ext cx="8352928" cy="5040560"/>
          </a:xfrm>
        </p:spPr>
      </p:pic>
    </p:spTree>
    <p:extLst>
      <p:ext uri="{BB962C8B-B14F-4D97-AF65-F5344CB8AC3E}">
        <p14:creationId xmlns:p14="http://schemas.microsoft.com/office/powerpoint/2010/main" xmlns="" val="1470155136"/>
      </p:ext>
    </p:extLst>
  </p:cSld>
  <p:clrMapOvr>
    <a:masterClrMapping/>
  </p:clrMapOvr>
  <p:transition spd="slow" advTm="6000">
    <p:cover/>
    <p:sndAc>
      <p:stSnd>
        <p:snd r:embed="rId2" name="technika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 </a:t>
            </a:r>
            <a:r>
              <a:rPr lang="pl-PL" sz="4900" dirty="0" smtClean="0">
                <a:solidFill>
                  <a:srgbClr val="FF0000"/>
                </a:solidFill>
              </a:rPr>
              <a:t>Nieprawidłowe </a:t>
            </a:r>
            <a:r>
              <a:rPr lang="pl-PL" sz="4900" dirty="0">
                <a:solidFill>
                  <a:srgbClr val="FF0000"/>
                </a:solidFill>
              </a:rPr>
              <a:t>przejeżdżanie przejść dla pieszych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829594"/>
            <a:ext cx="8568952" cy="4623742"/>
          </a:xfrm>
        </p:spPr>
      </p:pic>
    </p:spTree>
    <p:extLst>
      <p:ext uri="{BB962C8B-B14F-4D97-AF65-F5344CB8AC3E}">
        <p14:creationId xmlns:p14="http://schemas.microsoft.com/office/powerpoint/2010/main" xmlns="" val="3706617191"/>
      </p:ext>
    </p:extLst>
  </p:cSld>
  <p:clrMapOvr>
    <a:masterClrMapping/>
  </p:clrMapOvr>
  <p:transition spd="slow" advTm="6000">
    <p:cover/>
    <p:sndAc>
      <p:stSnd>
        <p:snd r:embed="rId2" name="technika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Nieostrożne </a:t>
            </a:r>
            <a:r>
              <a:rPr lang="pl-PL" dirty="0">
                <a:solidFill>
                  <a:srgbClr val="FF0000"/>
                </a:solidFill>
              </a:rPr>
              <a:t>wejście na jezdnię przed jadącym pojazdem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754980"/>
            <a:ext cx="8424936" cy="4626347"/>
          </a:xfrm>
        </p:spPr>
      </p:pic>
    </p:spTree>
    <p:extLst>
      <p:ext uri="{BB962C8B-B14F-4D97-AF65-F5344CB8AC3E}">
        <p14:creationId xmlns:p14="http://schemas.microsoft.com/office/powerpoint/2010/main" xmlns="" val="2193596085"/>
      </p:ext>
    </p:extLst>
  </p:cSld>
  <p:clrMapOvr>
    <a:masterClrMapping/>
  </p:clrMapOvr>
  <p:transition spd="slow" advTm="6000">
    <p:cover/>
    <p:sndAc>
      <p:stSnd>
        <p:snd r:embed="rId2" name="technika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dirty="0">
                <a:solidFill>
                  <a:schemeClr val="bg1">
                    <a:lumMod val="95000"/>
                  </a:schemeClr>
                </a:solidFill>
              </a:rPr>
              <a:t>W</a:t>
            </a:r>
            <a:r>
              <a:rPr lang="pl-PL" dirty="0" smtClean="0">
                <a:solidFill>
                  <a:schemeClr val="bg1">
                    <a:lumMod val="95000"/>
                  </a:schemeClr>
                </a:solidFill>
              </a:rPr>
              <a:t>ejście </a:t>
            </a:r>
            <a:r>
              <a:rPr lang="pl-PL" dirty="0">
                <a:solidFill>
                  <a:schemeClr val="bg1">
                    <a:lumMod val="95000"/>
                  </a:schemeClr>
                </a:solidFill>
              </a:rPr>
              <a:t>na jezdnię przy</a:t>
            </a:r>
            <a:r>
              <a:rPr lang="pl-PL" dirty="0"/>
              <a:t> </a:t>
            </a:r>
            <a:r>
              <a:rPr lang="pl-PL" dirty="0">
                <a:solidFill>
                  <a:srgbClr val="FF0000"/>
                </a:solidFill>
              </a:rPr>
              <a:t>czerwonym</a:t>
            </a:r>
            <a:r>
              <a:rPr lang="pl-PL" dirty="0"/>
              <a:t> </a:t>
            </a:r>
            <a:r>
              <a:rPr lang="pl-PL" dirty="0">
                <a:solidFill>
                  <a:schemeClr val="bg1">
                    <a:lumMod val="95000"/>
                  </a:schemeClr>
                </a:solidFill>
              </a:rPr>
              <a:t>świetle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700808"/>
            <a:ext cx="8280920" cy="4968552"/>
          </a:xfrm>
        </p:spPr>
      </p:pic>
    </p:spTree>
    <p:extLst>
      <p:ext uri="{BB962C8B-B14F-4D97-AF65-F5344CB8AC3E}">
        <p14:creationId xmlns:p14="http://schemas.microsoft.com/office/powerpoint/2010/main" xmlns="" val="632715407"/>
      </p:ext>
    </p:extLst>
  </p:cSld>
  <p:clrMapOvr>
    <a:masterClrMapping/>
  </p:clrMapOvr>
  <p:transition spd="slow" advTm="7000">
    <p:cover/>
    <p:sndAc>
      <p:stSnd>
        <p:snd r:embed="rId2" name="technika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 </a:t>
            </a:r>
            <a:r>
              <a:rPr lang="pl-PL" sz="4900" dirty="0" smtClean="0">
                <a:solidFill>
                  <a:srgbClr val="FF0000"/>
                </a:solidFill>
              </a:rPr>
              <a:t>Niezachowanie </a:t>
            </a:r>
            <a:r>
              <a:rPr lang="pl-PL" sz="4900" dirty="0">
                <a:solidFill>
                  <a:srgbClr val="FF0000"/>
                </a:solidFill>
              </a:rPr>
              <a:t>bezpiecznej odległości między pojazdami 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700808"/>
            <a:ext cx="8424936" cy="4680520"/>
          </a:xfrm>
        </p:spPr>
      </p:pic>
    </p:spTree>
    <p:extLst>
      <p:ext uri="{BB962C8B-B14F-4D97-AF65-F5344CB8AC3E}">
        <p14:creationId xmlns:p14="http://schemas.microsoft.com/office/powerpoint/2010/main" xmlns="" val="2697551023"/>
      </p:ext>
    </p:extLst>
  </p:cSld>
  <p:clrMapOvr>
    <a:masterClrMapping/>
  </p:clrMapOvr>
  <p:transition spd="slow" advTm="7000">
    <p:cover/>
    <p:sndAc>
      <p:stSnd>
        <p:snd r:embed="rId2" name="technika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dirty="0" smtClean="0">
                <a:solidFill>
                  <a:srgbClr val="FF0000"/>
                </a:solidFill>
              </a:rPr>
              <a:t>Jazda po alkoholu</a:t>
            </a:r>
            <a:endParaRPr lang="pl-PL" sz="5400" dirty="0">
              <a:solidFill>
                <a:srgbClr val="FF0000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484784"/>
            <a:ext cx="8496944" cy="5040560"/>
          </a:xfrm>
        </p:spPr>
      </p:pic>
    </p:spTree>
    <p:extLst>
      <p:ext uri="{BB962C8B-B14F-4D97-AF65-F5344CB8AC3E}">
        <p14:creationId xmlns:p14="http://schemas.microsoft.com/office/powerpoint/2010/main" xmlns="" val="3707502397"/>
      </p:ext>
    </p:extLst>
  </p:cSld>
  <p:clrMapOvr>
    <a:masterClrMapping/>
  </p:clrMapOvr>
  <p:transition spd="slow" advTm="5000">
    <p:cover/>
    <p:sndAc>
      <p:stSnd>
        <p:snd r:embed="rId2" name="technika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89</Words>
  <Application>Microsoft Office PowerPoint</Application>
  <PresentationFormat>Pokaz na ekranie (4:3)</PresentationFormat>
  <Paragraphs>27</Paragraphs>
  <Slides>22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3" baseType="lpstr">
      <vt:lpstr>Motyw pakietu Office</vt:lpstr>
      <vt:lpstr>Slajd 1</vt:lpstr>
      <vt:lpstr>Slajd 2</vt:lpstr>
      <vt:lpstr>Niedostosowanie prędkości do warunków na drodze</vt:lpstr>
      <vt:lpstr>Nieprawidłowe wyprzedzanie </vt:lpstr>
      <vt:lpstr> Nieprawidłowe przejeżdżanie przejść dla pieszych</vt:lpstr>
      <vt:lpstr>Nieostrożne wejście na jezdnię przed jadącym pojazdem</vt:lpstr>
      <vt:lpstr>Wejście na jezdnię przy czerwonym świetle</vt:lpstr>
      <vt:lpstr> Niezachowanie bezpiecznej odległości między pojazdami </vt:lpstr>
      <vt:lpstr>Jazda po alkoholu</vt:lpstr>
      <vt:lpstr>Oraz wiele innych:</vt:lpstr>
      <vt:lpstr>Slajd 11</vt:lpstr>
      <vt:lpstr>Niektóre wypadki kończą się śmiertelnie</vt:lpstr>
      <vt:lpstr>Najczęstszymi skutkami są okaleczenia</vt:lpstr>
      <vt:lpstr>Lub złamanie kończyn</vt:lpstr>
      <vt:lpstr>Oraz wiele innych:</vt:lpstr>
      <vt:lpstr>Zapobieganie wypadkom drogowym:</vt:lpstr>
      <vt:lpstr>Nie jeździć po alkoholu</vt:lpstr>
      <vt:lpstr>Ograniczyć prędkość</vt:lpstr>
      <vt:lpstr>Lepsze szkolenie kierowców</vt:lpstr>
      <vt:lpstr>Ulepszenie polskich dróg!!!</vt:lpstr>
      <vt:lpstr>Oraz wiele innych:</vt:lpstr>
      <vt:lpstr>Koniec!!!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Robert Porczyński</dc:creator>
  <cp:lastModifiedBy>Komputer 21</cp:lastModifiedBy>
  <cp:revision>11</cp:revision>
  <dcterms:created xsi:type="dcterms:W3CDTF">2013-01-13T10:44:35Z</dcterms:created>
  <dcterms:modified xsi:type="dcterms:W3CDTF">2013-02-11T10:44:57Z</dcterms:modified>
</cp:coreProperties>
</file>