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6" r:id="rId4"/>
    <p:sldId id="270" r:id="rId5"/>
    <p:sldId id="257" r:id="rId6"/>
    <p:sldId id="271" r:id="rId7"/>
    <p:sldId id="258" r:id="rId8"/>
    <p:sldId id="272" r:id="rId9"/>
    <p:sldId id="259" r:id="rId10"/>
    <p:sldId id="260" r:id="rId11"/>
    <p:sldId id="261" r:id="rId12"/>
    <p:sldId id="262" r:id="rId13"/>
    <p:sldId id="263" r:id="rId14"/>
    <p:sldId id="279" r:id="rId15"/>
    <p:sldId id="264" r:id="rId16"/>
    <p:sldId id="280" r:id="rId17"/>
    <p:sldId id="268" r:id="rId18"/>
    <p:sldId id="281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0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2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2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med" advClick="0" advTm="2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2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2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2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2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Click="0" advTm="2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F372620-724D-4763-87CF-69B5799E650A}" type="datetimeFigureOut">
              <a:rPr lang="pl-PL" smtClean="0"/>
              <a:pPr/>
              <a:t>2012-05-09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049633-03B7-4E86-8EF0-2FF0718E582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20000"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Bartek\Downloads\chomikbox\maryla%20rodowicz%20-%20Odpowie%20Ci%20Wiatr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6672"/>
            <a:ext cx="4320480" cy="594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4632" cy="5904656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Janusz Korczak </a:t>
            </a:r>
            <a:br>
              <a:rPr lang="pl-PL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1978 – 1942</a:t>
            </a:r>
            <a:br>
              <a:rPr lang="pl-PL" sz="72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sz="7200" b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</a:t>
            </a:r>
            <a:r>
              <a:rPr lang="pl-PL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Autor: Agnieszka Nowak</a:t>
            </a:r>
            <a:endParaRPr lang="pl-PL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maryla rodowicz - Odpowie Ci Wiat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Pomnik na cmentarzu żydowskim </a:t>
            </a:r>
            <a:b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Warszawie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41888" y="1524000"/>
            <a:ext cx="686022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Pomnik Janusza Korczaka z dziećmi </a:t>
            </a:r>
            <a:b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</a:t>
            </a:r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Yad</a:t>
            </a: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pl-PL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Vashem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500" y="1524000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Pomnik w Warszawie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524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Pomnik Janusza Korczaka przy ul. Jaktorowskiej 6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3200" dirty="0" smtClean="0"/>
              <a:t>      Ostatnim, wystawionym przedstawieniem w Domu Sierot, była historia umierającego hinduskiego chłopca. Zapytany o motyw wyboru tej sztuki, Korczak odparł: „Ostatecznie trzeba nauczyć się pogodnie przyjmować anioła śmierci, aby spotkać się sam na sam z Bogiem”.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On wiedział…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66413" y="1524000"/>
            <a:ext cx="68111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Kamień pamiątkowy w Treblince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7280"/>
          </a:xfrm>
        </p:spPr>
        <p:txBody>
          <a:bodyPr/>
          <a:lstStyle/>
          <a:p>
            <a:pPr algn="just">
              <a:buNone/>
            </a:pPr>
            <a:r>
              <a:rPr lang="pl-PL" sz="3200" dirty="0" smtClean="0"/>
              <a:t>    Dnia 6 sierpnia cały personel i dwustu wychowanków na rozkaz okupanta wyprowadzono z getta. Wszystkie dzieci ustawiono w czwórki, na czele Korczak </a:t>
            </a:r>
            <a:br>
              <a:rPr lang="pl-PL" sz="3200" dirty="0" smtClean="0"/>
            </a:br>
            <a:r>
              <a:rPr lang="pl-PL" sz="3200" dirty="0" smtClean="0"/>
              <a:t>z oczami zwróconymi w górę. Trzymał dwoje za rączki. Prowadził pochód... Wywieziono ich do Treblinki, miejsca, </a:t>
            </a:r>
            <a:br>
              <a:rPr lang="pl-PL" sz="3200" dirty="0" smtClean="0"/>
            </a:br>
            <a:r>
              <a:rPr lang="pl-PL" sz="3200" dirty="0" smtClean="0"/>
              <a:t>z którego nie było powrotu. To było </a:t>
            </a:r>
            <a:br>
              <a:rPr lang="pl-PL" sz="3200" dirty="0" smtClean="0"/>
            </a:br>
            <a:r>
              <a:rPr lang="pl-PL" sz="3200" dirty="0" smtClean="0"/>
              <a:t>6 sierpnia, </a:t>
            </a:r>
            <a:r>
              <a:rPr lang="pl-PL" sz="3200" smtClean="0"/>
              <a:t>niespełna siedemdziesiąt </a:t>
            </a:r>
            <a:r>
              <a:rPr lang="pl-PL" sz="3200" dirty="0" smtClean="0"/>
              <a:t>lat temu...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88840"/>
            <a:ext cx="3400772" cy="425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Ostatnie zdjęcie Korczaka zrobione </a:t>
            </a:r>
            <a:b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1940r. w Getcie Warszawskim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66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„Nikomu nie życzę źle. Nie umiem. Nie wiem jak to się robi.”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8002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Jedne z ostatnich słów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 zapisanych przez Korczaka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dirty="0" smtClean="0"/>
              <a:t> 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         Propozycja Korczaka – pedagoga-optymisty, głęboko wierzącego w dziecko i możliwości jego rozwoju.</a:t>
            </a:r>
          </a:p>
          <a:p>
            <a:pPr algn="just">
              <a:buNone/>
            </a:pP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Zadaniem wychowania jest: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1.  Kształcić serce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2.  Kształcić umysł  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3.  Połączyć to wszystko z układnością form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4.  Rozwinąć dodatnie cechy zrodzonego charakteru dzieci  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5.  Stłumić ujemne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6.  Tworzyć nabyty charakter dziecka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7. Uczynić z dziecka człowieka pożytecznego, szlachetnego.</a:t>
            </a:r>
          </a:p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8.  Szczęśliwego.</a:t>
            </a:r>
          </a:p>
          <a:p>
            <a:pPr>
              <a:buNone/>
            </a:pPr>
            <a:endParaRPr lang="pl-PL" b="1" dirty="0" smtClean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Jak wychowywać?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73224" y="1524000"/>
            <a:ext cx="27975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Nasz patron</a:t>
            </a:r>
            <a:b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jako dziesięcioletni chłopiec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„Rodzice powinni traktować naukę jako swój obowiązek względem dzieci, a nie jako zaspokojenie swojej dumy, powinni mieć na celu uszlachetnienie umysłu i serca dzieci przez wiedzę, a nie wywyższenie ich pond ich rówieśników...”</a:t>
            </a:r>
          </a:p>
          <a:p>
            <a:pPr algn="just">
              <a:buNone/>
            </a:pPr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                                 J. Korczak „Na mównicy”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To i owo o rodzinie…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Janusz Korczak z wychowankami – Warszawskie Getto 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korcz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00808"/>
            <a:ext cx="3927475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/>
              <a:t>   „Jeśli podzielić ludzkość na dorosłych i dzieci, a życie na dzieciństwo i dojrzałość, to tego dziecka na świecie i w życiu jest bardzo dużo. Dziecko – sto masek, sto ról zdolnego aktora. Inne wobec matki, inne wobec ojca, babki, dziadka, inne wobec surowego i łagodnego nauczyciela, inne w kuchni wśród rówieśników, inne wobec bogatych i biednych, inne w codziennej</a:t>
            </a:r>
            <a:br>
              <a:rPr lang="pl-PL" dirty="0" smtClean="0"/>
            </a:br>
            <a:r>
              <a:rPr lang="pl-PL" dirty="0" smtClean="0"/>
              <a:t> i świątecznej odzieży. Naiwne i przebiegłe, pokorne </a:t>
            </a:r>
            <a:br>
              <a:rPr lang="pl-PL" dirty="0" smtClean="0"/>
            </a:br>
            <a:r>
              <a:rPr lang="pl-PL" dirty="0" smtClean="0"/>
              <a:t>i wyniosłe, łagodne i mściwe, dobrze ułożone </a:t>
            </a:r>
            <a:br>
              <a:rPr lang="pl-PL" dirty="0" smtClean="0"/>
            </a:br>
            <a:r>
              <a:rPr lang="pl-PL" dirty="0" smtClean="0"/>
              <a:t>i samowolne, umie tak się ukryć do czasu, tak zamurować w sobie, że nas zwodzi i wyzyskuje.”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FF0000"/>
                </a:solidFill>
              </a:rPr>
              <a:t>Jak postrzegał dziecko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0750" y="1638300"/>
            <a:ext cx="47625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Janusz Korczak z dziećmi </a:t>
            </a:r>
            <a:b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Mężeninie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23184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pl-PL" sz="3600" dirty="0" smtClean="0"/>
              <a:t>         </a:t>
            </a:r>
          </a:p>
          <a:p>
            <a:pPr algn="just">
              <a:buNone/>
            </a:pPr>
            <a:r>
              <a:rPr lang="pl-PL" sz="3600" dirty="0" smtClean="0"/>
              <a:t>        Był owładnięty wiarą w naprawę</a:t>
            </a:r>
            <a:br>
              <a:rPr lang="pl-PL" sz="3600" dirty="0" smtClean="0"/>
            </a:br>
            <a:r>
              <a:rPr lang="pl-PL" sz="3600" dirty="0" smtClean="0"/>
              <a:t> i odrodzenie świata i ludzkości przez dziecko, któremu niczego nie wolno zakazywać,  nakazywać, znosząc całkowicie katalogi upomnień i kar. </a:t>
            </a:r>
            <a:r>
              <a:rPr lang="pl-PL" sz="3600" b="1" dirty="0" smtClean="0"/>
              <a:t>Dziecko traktował jako pełnego, pełnowartościowego człowieka</a:t>
            </a:r>
            <a:r>
              <a:rPr lang="pl-PL" sz="3600" dirty="0" smtClean="0"/>
              <a:t>.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 smtClean="0">
                <a:solidFill>
                  <a:srgbClr val="FF0000"/>
                </a:solidFill>
              </a:rPr>
              <a:t>Korczak – pierwszy Rzecznik </a:t>
            </a:r>
            <a:br>
              <a:rPr lang="pl-PL" sz="4900" dirty="0" smtClean="0">
                <a:solidFill>
                  <a:srgbClr val="FF0000"/>
                </a:solidFill>
              </a:rPr>
            </a:br>
            <a:r>
              <a:rPr lang="pl-PL" sz="4900" dirty="0" smtClean="0">
                <a:solidFill>
                  <a:srgbClr val="FF0000"/>
                </a:solidFill>
              </a:rPr>
              <a:t>Praw Dziecka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 </a:t>
            </a:r>
            <a:endParaRPr lang="pl-PL" dirty="0"/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84421" y="2132856"/>
            <a:ext cx="5139907" cy="394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Dom Sierot na Krochmalnej</a:t>
            </a:r>
            <a:endParaRPr lang="pl-PL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med" advClick="0" advTm="20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191</TotalTime>
  <Words>281</Words>
  <Application>Microsoft Office PowerPoint</Application>
  <PresentationFormat>Pokaz na ekranie (4:3)</PresentationFormat>
  <Paragraphs>35</Paragraphs>
  <Slides>18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Papier</vt:lpstr>
      <vt:lpstr>Janusz Korczak  1978 – 1942             Autor: Agnieszka Nowak</vt:lpstr>
      <vt:lpstr>Jak wychowywać?</vt:lpstr>
      <vt:lpstr>Nasz patron  jako dziesięcioletni chłopiec</vt:lpstr>
      <vt:lpstr>To i owo o rodzinie…</vt:lpstr>
      <vt:lpstr>Janusz Korczak z wychowankami – Warszawskie Getto </vt:lpstr>
      <vt:lpstr>Jak postrzegał dziecko</vt:lpstr>
      <vt:lpstr>Janusz Korczak z dziećmi  w Mężeninie</vt:lpstr>
      <vt:lpstr>Korczak – pierwszy Rzecznik  Praw Dziecka   </vt:lpstr>
      <vt:lpstr>Dom Sierot na Krochmalnej</vt:lpstr>
      <vt:lpstr>Pomnik na cmentarzu żydowskim  w Warszawie</vt:lpstr>
      <vt:lpstr>Pomnik Janusza Korczaka z dziećmi  w Yad Vashem</vt:lpstr>
      <vt:lpstr>Pomnik w Warszawie</vt:lpstr>
      <vt:lpstr>Pomnik Janusza Korczaka przy ul. Jaktorowskiej 6</vt:lpstr>
      <vt:lpstr>On wiedział…</vt:lpstr>
      <vt:lpstr>Kamień pamiątkowy w Treblince</vt:lpstr>
      <vt:lpstr>Slajd 16</vt:lpstr>
      <vt:lpstr>Ostatnie zdjęcie Korczaka zrobione  w 1940r. w Getcie Warszawskim</vt:lpstr>
      <vt:lpstr>Jedne z ostatnich słów  zapisanych przez Korczaka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Bartek</dc:creator>
  <cp:lastModifiedBy>Bartek</cp:lastModifiedBy>
  <cp:revision>23</cp:revision>
  <dcterms:created xsi:type="dcterms:W3CDTF">2011-09-10T21:08:39Z</dcterms:created>
  <dcterms:modified xsi:type="dcterms:W3CDTF">2012-05-09T15:28:46Z</dcterms:modified>
</cp:coreProperties>
</file>