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3265-95E8-46E6-B834-796A3DD169DB}" type="datetimeFigureOut">
              <a:rPr lang="pl-PL" smtClean="0"/>
              <a:pPr/>
              <a:t>2012-09-24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51B6-5080-4C5F-8A29-EBD858A78C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3265-95E8-46E6-B834-796A3DD169DB}" type="datetimeFigureOut">
              <a:rPr lang="pl-PL" smtClean="0"/>
              <a:pPr/>
              <a:t>2012-09-24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51B6-5080-4C5F-8A29-EBD858A78C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3265-95E8-46E6-B834-796A3DD169DB}" type="datetimeFigureOut">
              <a:rPr lang="pl-PL" smtClean="0"/>
              <a:pPr/>
              <a:t>2012-09-24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51B6-5080-4C5F-8A29-EBD858A78C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3265-95E8-46E6-B834-796A3DD169DB}" type="datetimeFigureOut">
              <a:rPr lang="pl-PL" smtClean="0"/>
              <a:pPr/>
              <a:t>2012-09-24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51B6-5080-4C5F-8A29-EBD858A78C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3265-95E8-46E6-B834-796A3DD169DB}" type="datetimeFigureOut">
              <a:rPr lang="pl-PL" smtClean="0"/>
              <a:pPr/>
              <a:t>2012-09-24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51B6-5080-4C5F-8A29-EBD858A78C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3265-95E8-46E6-B834-796A3DD169DB}" type="datetimeFigureOut">
              <a:rPr lang="pl-PL" smtClean="0"/>
              <a:pPr/>
              <a:t>2012-09-24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51B6-5080-4C5F-8A29-EBD858A78C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3265-95E8-46E6-B834-796A3DD169DB}" type="datetimeFigureOut">
              <a:rPr lang="pl-PL" smtClean="0"/>
              <a:pPr/>
              <a:t>2012-09-24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51B6-5080-4C5F-8A29-EBD858A78C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3265-95E8-46E6-B834-796A3DD169DB}" type="datetimeFigureOut">
              <a:rPr lang="pl-PL" smtClean="0"/>
              <a:pPr/>
              <a:t>2012-09-24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51B6-5080-4C5F-8A29-EBD858A78C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3265-95E8-46E6-B834-796A3DD169DB}" type="datetimeFigureOut">
              <a:rPr lang="pl-PL" smtClean="0"/>
              <a:pPr/>
              <a:t>2012-09-24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51B6-5080-4C5F-8A29-EBD858A78C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3265-95E8-46E6-B834-796A3DD169DB}" type="datetimeFigureOut">
              <a:rPr lang="pl-PL" smtClean="0"/>
              <a:pPr/>
              <a:t>2012-09-24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51B6-5080-4C5F-8A29-EBD858A78C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3265-95E8-46E6-B834-796A3DD169DB}" type="datetimeFigureOut">
              <a:rPr lang="pl-PL" smtClean="0"/>
              <a:pPr/>
              <a:t>2012-09-24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51B6-5080-4C5F-8A29-EBD858A78C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33265-95E8-46E6-B834-796A3DD169DB}" type="datetimeFigureOut">
              <a:rPr lang="pl-PL" smtClean="0"/>
              <a:pPr/>
              <a:t>2012-09-24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951B6-5080-4C5F-8A29-EBD858A78C6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5">
                <a:lumMod val="40000"/>
                <a:lumOff val="60000"/>
              </a:schemeClr>
            </a:gs>
            <a:gs pos="100000">
              <a:schemeClr val="bg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korjan.edu.pl/images/stories/korcz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0"/>
            <a:ext cx="5000628" cy="6858000"/>
          </a:xfrm>
          <a:prstGeom prst="rect">
            <a:avLst/>
          </a:prstGeom>
          <a:noFill/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42910" y="2500306"/>
            <a:ext cx="6400800" cy="2924180"/>
          </a:xfrm>
        </p:spPr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„</a:t>
            </a:r>
            <a:r>
              <a:rPr lang="pl-P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Dziecko chce być dobre</a:t>
            </a:r>
            <a:endParaRPr lang="pl-PL" dirty="0" smtClean="0"/>
          </a:p>
          <a:p>
            <a:r>
              <a:rPr lang="pl-PL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Jeśli nie umie – naucz</a:t>
            </a:r>
            <a:endParaRPr lang="pl-PL" dirty="0" smtClean="0"/>
          </a:p>
          <a:p>
            <a:r>
              <a:rPr lang="pl-PL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Jeśli nie wie – wytłumacz</a:t>
            </a:r>
            <a:endParaRPr lang="pl-PL" dirty="0" smtClean="0"/>
          </a:p>
          <a:p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Jeśli nie może – pomóż</a:t>
            </a:r>
            <a:r>
              <a:rPr lang="pl-PL" dirty="0" smtClean="0"/>
              <a:t>”</a:t>
            </a:r>
          </a:p>
        </p:txBody>
      </p:sp>
      <p:sp>
        <p:nvSpPr>
          <p:cNvPr id="6" name="Schemat blokowy: dane 5"/>
          <p:cNvSpPr/>
          <p:nvPr/>
        </p:nvSpPr>
        <p:spPr>
          <a:xfrm rot="3145097">
            <a:off x="2490782" y="1927547"/>
            <a:ext cx="10607592" cy="1411608"/>
          </a:xfrm>
          <a:prstGeom prst="flowChartInputOutpu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Janusz                                        Korczak</a:t>
            </a:r>
            <a:endParaRPr lang="pl-PL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ocdn.eu/images/pulscms/Zjg7MDMsMjA4LDAsMCwx/d9585d7d560876d25513c8d2cb74704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3906" y="3929066"/>
            <a:ext cx="2115341" cy="2928934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- „</a:t>
            </a:r>
            <a:r>
              <a:rPr lang="pl-P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Dziecko chce być dobre</a:t>
            </a:r>
            <a:r>
              <a:rPr lang="pl-PL" dirty="0" smtClean="0"/>
              <a:t>”</a:t>
            </a:r>
            <a:endParaRPr lang="pl-PL" dirty="0"/>
          </a:p>
        </p:txBody>
      </p:sp>
      <p:pic>
        <p:nvPicPr>
          <p:cNvPr id="1036" name="Picture 12" descr="http://get-2.wpapi.wp.pl/a,61764431,f,thumb/0/f/5/0f5791e12a2d14c3f10b6b3406205dd1/106098eaa9c6866668d547a2ebc2f9cc/Tytulowa_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3000372"/>
            <a:ext cx="5715000" cy="2733676"/>
          </a:xfrm>
          <a:prstGeom prst="rect">
            <a:avLst/>
          </a:prstGeom>
          <a:noFill/>
        </p:spPr>
      </p:pic>
      <p:sp>
        <p:nvSpPr>
          <p:cNvPr id="14" name="Chmurka 13"/>
          <p:cNvSpPr/>
          <p:nvPr/>
        </p:nvSpPr>
        <p:spPr>
          <a:xfrm>
            <a:off x="0" y="1428736"/>
            <a:ext cx="2786050" cy="17145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Hm mógłbyś przeprowadzić mnie na drugą stronę chłopcze?</a:t>
            </a:r>
            <a:endParaRPr lang="pl-PL" dirty="0"/>
          </a:p>
        </p:txBody>
      </p:sp>
      <p:sp>
        <p:nvSpPr>
          <p:cNvPr id="21" name="Chmurka 20"/>
          <p:cNvSpPr/>
          <p:nvPr/>
        </p:nvSpPr>
        <p:spPr>
          <a:xfrm>
            <a:off x="5786446" y="2214554"/>
            <a:ext cx="2857520" cy="15716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Może w czymś Panu pomóc???</a:t>
            </a:r>
          </a:p>
        </p:txBody>
      </p:sp>
      <p:sp>
        <p:nvSpPr>
          <p:cNvPr id="26" name="Chmurka 25"/>
          <p:cNvSpPr/>
          <p:nvPr/>
        </p:nvSpPr>
        <p:spPr>
          <a:xfrm>
            <a:off x="5786446" y="2214554"/>
            <a:ext cx="2857520" cy="15716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Bardzo chętnie Panu pomogę.</a:t>
            </a:r>
          </a:p>
        </p:txBody>
      </p:sp>
      <p:sp>
        <p:nvSpPr>
          <p:cNvPr id="27" name="Chmurka 26"/>
          <p:cNvSpPr/>
          <p:nvPr/>
        </p:nvSpPr>
        <p:spPr>
          <a:xfrm>
            <a:off x="0" y="1428736"/>
            <a:ext cx="2857488" cy="17145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Dziękuję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3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4" grpId="1" animBg="1"/>
      <p:bldP spid="21" grpId="0" animBg="1"/>
      <p:bldP spid="21" grpId="1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korjan.edu.pl/images/stories/korcza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70712" y="3786190"/>
            <a:ext cx="2373288" cy="3071810"/>
          </a:xfrm>
          <a:prstGeom prst="rect">
            <a:avLst/>
          </a:prstGeom>
          <a:noFill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2910" y="1643050"/>
            <a:ext cx="7829576" cy="3411543"/>
          </a:xfrm>
        </p:spPr>
        <p:txBody>
          <a:bodyPr>
            <a:normAutofit/>
          </a:bodyPr>
          <a:lstStyle/>
          <a:p>
            <a:endParaRPr lang="pl-PL" sz="48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pl-PL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Pomagając innym zapominasz o własnych problemach.</a:t>
            </a:r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642910" y="1142984"/>
            <a:ext cx="6215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Nie bój się pomagać.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50000">
              <a:schemeClr val="accent5">
                <a:lumMod val="40000"/>
                <a:lumOff val="60000"/>
              </a:schemeClr>
            </a:gs>
            <a:gs pos="100000">
              <a:schemeClr val="bg1">
                <a:lumMod val="6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- „</a:t>
            </a:r>
            <a:r>
              <a:rPr lang="pl-PL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Jeśli nie wie – wytłumacz</a:t>
            </a:r>
            <a:r>
              <a:rPr lang="pl-PL" dirty="0" smtClean="0"/>
              <a:t>”</a:t>
            </a:r>
            <a:endParaRPr lang="pl-PL" dirty="0"/>
          </a:p>
        </p:txBody>
      </p:sp>
      <p:pic>
        <p:nvPicPr>
          <p:cNvPr id="12290" name="Picture 2" descr="http://www.undp.org.pl/var/plain_site/storage/images/media/images/nauczyciele-w-klasie-z-uczniami/755-1-pol-PL/nauczyciele-w-klasie-z-uczniami_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6143668" cy="4884104"/>
          </a:xfrm>
          <a:prstGeom prst="rect">
            <a:avLst/>
          </a:prstGeom>
          <a:noFill/>
        </p:spPr>
      </p:pic>
      <p:sp>
        <p:nvSpPr>
          <p:cNvPr id="5" name="Chmurka 4"/>
          <p:cNvSpPr/>
          <p:nvPr/>
        </p:nvSpPr>
        <p:spPr>
          <a:xfrm>
            <a:off x="-214346" y="1928802"/>
            <a:ext cx="3286148" cy="15716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Czy mogła by pani wytłumaczyć mi to zadanie?</a:t>
            </a:r>
          </a:p>
        </p:txBody>
      </p:sp>
      <p:sp>
        <p:nvSpPr>
          <p:cNvPr id="6" name="Chmurka 5"/>
          <p:cNvSpPr/>
          <p:nvPr/>
        </p:nvSpPr>
        <p:spPr>
          <a:xfrm>
            <a:off x="5000628" y="1142984"/>
            <a:ext cx="3357586" cy="20002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Dobrze. </a:t>
            </a:r>
          </a:p>
        </p:txBody>
      </p:sp>
      <p:pic>
        <p:nvPicPr>
          <p:cNvPr id="7" name="Picture 2" descr="http://ocdn.eu/images/pulscms/Zjg7MDMsMjA4LDAsMCwx/d9585d7d560876d25513c8d2cb74704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3906" y="3929066"/>
            <a:ext cx="2115341" cy="292893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50000">
              <a:schemeClr val="accent5">
                <a:lumMod val="40000"/>
                <a:lumOff val="60000"/>
              </a:schemeClr>
            </a:gs>
            <a:gs pos="100000">
              <a:schemeClr val="bg1">
                <a:lumMod val="6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-</a:t>
            </a:r>
            <a:r>
              <a:rPr lang="pl-PL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pl-PL" dirty="0" smtClean="0"/>
              <a:t>„</a:t>
            </a:r>
            <a:r>
              <a:rPr lang="pl-PL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Jeśli nie umie – naucz</a:t>
            </a:r>
            <a:r>
              <a:rPr lang="pl-PL" dirty="0" smtClean="0"/>
              <a:t>”</a:t>
            </a:r>
            <a:endParaRPr lang="pl-PL" dirty="0"/>
          </a:p>
        </p:txBody>
      </p:sp>
      <p:pic>
        <p:nvPicPr>
          <p:cNvPr id="19460" name="Picture 4" descr="http://ogloszenia.bialystokonline.pl/galeria/00/55/57/11/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357430"/>
            <a:ext cx="3857652" cy="3857652"/>
          </a:xfrm>
          <a:prstGeom prst="rect">
            <a:avLst/>
          </a:prstGeom>
          <a:noFill/>
        </p:spPr>
      </p:pic>
      <p:sp>
        <p:nvSpPr>
          <p:cNvPr id="6" name="Chmurka 5"/>
          <p:cNvSpPr/>
          <p:nvPr/>
        </p:nvSpPr>
        <p:spPr>
          <a:xfrm>
            <a:off x="5072066" y="1357298"/>
            <a:ext cx="3357586" cy="20002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(…) Co miałaś ostatnio z matematyki?</a:t>
            </a:r>
          </a:p>
        </p:txBody>
      </p:sp>
      <p:sp>
        <p:nvSpPr>
          <p:cNvPr id="8" name="Chmurka 7"/>
          <p:cNvSpPr/>
          <p:nvPr/>
        </p:nvSpPr>
        <p:spPr>
          <a:xfrm>
            <a:off x="357158" y="1071546"/>
            <a:ext cx="3357586" cy="20002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Ułamki proszę Pani ale nic z tego nie rozumiem.</a:t>
            </a:r>
          </a:p>
        </p:txBody>
      </p:sp>
      <p:sp>
        <p:nvSpPr>
          <p:cNvPr id="9" name="Chmurka 8"/>
          <p:cNvSpPr/>
          <p:nvPr/>
        </p:nvSpPr>
        <p:spPr>
          <a:xfrm>
            <a:off x="5072066" y="1357298"/>
            <a:ext cx="3357586" cy="20002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To zaraz nad tym popracujemy.</a:t>
            </a:r>
          </a:p>
        </p:txBody>
      </p:sp>
      <p:pic>
        <p:nvPicPr>
          <p:cNvPr id="7" name="Picture 2" descr="http://ocdn.eu/images/pulscms/Zjg7MDMsMjA4LDAsMCwx/d9585d7d560876d25513c8d2cb74704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3906" y="3929066"/>
            <a:ext cx="2115341" cy="292893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50000">
              <a:schemeClr val="tx2">
                <a:lumMod val="20000"/>
                <a:lumOff val="80000"/>
              </a:schemeClr>
            </a:gs>
            <a:gs pos="100000">
              <a:schemeClr val="bg1">
                <a:lumMod val="6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korjan.edu.pl/images/stories/korcz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5904" y="3857628"/>
            <a:ext cx="2318095" cy="3000372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Nie bój się powiedzieć nie zrozumiałem.</a:t>
            </a:r>
            <a:endParaRPr lang="pl-PL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428736"/>
            <a:ext cx="8258204" cy="1785949"/>
          </a:xfrm>
        </p:spPr>
        <p:txBody>
          <a:bodyPr>
            <a:normAutofit fontScale="92500" lnSpcReduction="20000"/>
          </a:bodyPr>
          <a:lstStyle/>
          <a:p>
            <a:r>
              <a:rPr lang="pl-PL" sz="5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Każdy ma prawo czegoś nie zrozumieć.</a:t>
            </a:r>
          </a:p>
          <a:p>
            <a:pPr>
              <a:buNone/>
            </a:pPr>
            <a:r>
              <a:rPr lang="pl-PL" dirty="0" smtClean="0"/>
              <a:t>    </a:t>
            </a:r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357158" y="2857496"/>
            <a:ext cx="85725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48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Jeżeli czegoś nie zrozumiałeś   poproś nauczyciela aby ci wytłumaczył. To jego powinność.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50000">
              <a:srgbClr val="FFC000"/>
            </a:gs>
            <a:gs pos="100000">
              <a:srgbClr val="00B0F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- „</a:t>
            </a: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Jeśli nie może – pomóż</a:t>
            </a:r>
            <a:r>
              <a:rPr lang="pl-PL" dirty="0" smtClean="0"/>
              <a:t>”</a:t>
            </a:r>
            <a:endParaRPr lang="pl-PL" dirty="0"/>
          </a:p>
        </p:txBody>
      </p:sp>
      <p:pic>
        <p:nvPicPr>
          <p:cNvPr id="20482" name="Picture 2" descr="http://papilot3.mykmyk.pl/img/660/0/Jak_odrabiac_lekcj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714620"/>
            <a:ext cx="5929354" cy="3933900"/>
          </a:xfrm>
          <a:prstGeom prst="rect">
            <a:avLst/>
          </a:prstGeom>
          <a:noFill/>
        </p:spPr>
      </p:pic>
      <p:sp>
        <p:nvSpPr>
          <p:cNvPr id="5" name="Chmurka 4"/>
          <p:cNvSpPr/>
          <p:nvPr/>
        </p:nvSpPr>
        <p:spPr>
          <a:xfrm>
            <a:off x="0" y="2071678"/>
            <a:ext cx="2857520" cy="15716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Mamo nie mogę zrobić  tego zadania z matmy.</a:t>
            </a:r>
          </a:p>
        </p:txBody>
      </p:sp>
      <p:sp>
        <p:nvSpPr>
          <p:cNvPr id="6" name="Chmurka 5"/>
          <p:cNvSpPr/>
          <p:nvPr/>
        </p:nvSpPr>
        <p:spPr>
          <a:xfrm>
            <a:off x="5072066" y="1428736"/>
            <a:ext cx="2857520" cy="15716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Czekaj zaraz coś zaradzimy.</a:t>
            </a:r>
          </a:p>
        </p:txBody>
      </p:sp>
      <p:pic>
        <p:nvPicPr>
          <p:cNvPr id="7" name="Picture 2" descr="http://ocdn.eu/images/pulscms/Zjg7MDMsMjA4LDAsMCwx/d9585d7d560876d25513c8d2cb74704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3906" y="3929066"/>
            <a:ext cx="2115341" cy="292893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50000">
              <a:srgbClr val="FFC000"/>
            </a:gs>
            <a:gs pos="100000">
              <a:srgbClr val="00B0F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korjan.edu.pl/images/stories/korcz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5905" y="3857628"/>
            <a:ext cx="2318095" cy="3000372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„Własną pomoc daj pierwszy; pomoc przyjaciela przyjmij na końcu”.</a:t>
            </a:r>
            <a:endParaRPr lang="pl-P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2214555"/>
            <a:ext cx="8229600" cy="1285884"/>
          </a:xfrm>
        </p:spPr>
        <p:txBody>
          <a:bodyPr/>
          <a:lstStyle/>
          <a:p>
            <a:r>
              <a:rPr lang="pl-PL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„Jeśli ktoś prosi nas o pomoc, to znaczy że jesteśmy jeszcze coś warci.”.</a:t>
            </a:r>
          </a:p>
          <a:p>
            <a:endParaRPr lang="pl-PL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428596" y="3857628"/>
            <a:ext cx="84296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„Szczęśliwy jest ten, kto może komuś pomoc”.</a:t>
            </a:r>
            <a:endParaRPr lang="pl-PL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50000">
              <a:schemeClr val="bg1"/>
            </a:gs>
            <a:gs pos="100000">
              <a:srgbClr val="FFF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2150040">
            <a:off x="2841830" y="1086319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pl-PL" sz="96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KONIEC</a:t>
            </a:r>
            <a:endParaRPr lang="pl-PL" sz="96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3108" y="2928934"/>
            <a:ext cx="4143404" cy="857256"/>
          </a:xfrm>
        </p:spPr>
        <p:txBody>
          <a:bodyPr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>
              <a:buNone/>
            </a:pPr>
            <a:r>
              <a:rPr lang="pl-PL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Made</a:t>
            </a:r>
            <a:r>
              <a:rPr lang="pl-PL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 by </a:t>
            </a:r>
            <a:r>
              <a:rPr lang="pl-PL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PrzemoZ</a:t>
            </a:r>
            <a:r>
              <a:rPr lang="pl-PL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 </a:t>
            </a:r>
            <a:endParaRPr lang="pl-PL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3" grpId="2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206</Words>
  <Application>Microsoft Office PowerPoint</Application>
  <PresentationFormat>Pokaz na ekranie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Prezentacja programu PowerPoint</vt:lpstr>
      <vt:lpstr>- „Dziecko chce być dobre”</vt:lpstr>
      <vt:lpstr>Prezentacja programu PowerPoint</vt:lpstr>
      <vt:lpstr>- „ Jeśli nie wie – wytłumacz”</vt:lpstr>
      <vt:lpstr>- „Jeśli nie umie – naucz”</vt:lpstr>
      <vt:lpstr>Nie bój się powiedzieć nie zrozumiałem.</vt:lpstr>
      <vt:lpstr>- „Jeśli nie może – pomóż”</vt:lpstr>
      <vt:lpstr>„Własną pomoc daj pierwszy; pomoc przyjaciela przyjmij na końcu”.</vt:lpstr>
      <vt:lpstr>KONIEC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Cytaty</dc:title>
  <dc:creator>komp</dc:creator>
  <cp:lastModifiedBy>BENIA</cp:lastModifiedBy>
  <cp:revision>43</cp:revision>
  <dcterms:created xsi:type="dcterms:W3CDTF">2012-09-18T15:28:56Z</dcterms:created>
  <dcterms:modified xsi:type="dcterms:W3CDTF">2012-09-24T20:39:52Z</dcterms:modified>
</cp:coreProperties>
</file>