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C90D"/>
    <a:srgbClr val="C643EF"/>
    <a:srgbClr val="660B83"/>
    <a:srgbClr val="005828"/>
    <a:srgbClr val="9D3D23"/>
    <a:srgbClr val="6A2A1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752" autoAdjust="0"/>
  </p:normalViewPr>
  <p:slideViewPr>
    <p:cSldViewPr>
      <p:cViewPr>
        <p:scale>
          <a:sx n="67" d="100"/>
          <a:sy n="67" d="100"/>
        </p:scale>
        <p:origin x="-696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44270-88FD-4943-8990-69F655EF8347}" type="datetimeFigureOut">
              <a:rPr lang="pl-PL" smtClean="0"/>
              <a:t>2002-01-16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59474-AB73-42FC-A8E0-CC8E796D328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59474-AB73-42FC-A8E0-CC8E796D3285}" type="slidenum">
              <a:rPr lang="pl-PL" smtClean="0"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59474-AB73-42FC-A8E0-CC8E796D3285}" type="slidenum">
              <a:rPr lang="pl-PL" smtClean="0"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dirty="0" smtClean="0">
              <a:solidFill>
                <a:srgbClr val="00206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59474-AB73-42FC-A8E0-CC8E796D3285}" type="slidenum">
              <a:rPr lang="pl-PL" smtClean="0"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59474-AB73-42FC-A8E0-CC8E796D3285}" type="slidenum">
              <a:rPr lang="pl-PL" smtClean="0"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59474-AB73-42FC-A8E0-CC8E796D3285}" type="slidenum">
              <a:rPr lang="pl-PL" smtClean="0"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59474-AB73-42FC-A8E0-CC8E796D3285}" type="slidenum">
              <a:rPr lang="pl-PL" smtClean="0"/>
              <a:t>6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CDC1E-D12A-43F2-AA8E-FD29E4CDD9FC}" type="datetimeFigureOut">
              <a:rPr lang="pl-PL" smtClean="0"/>
              <a:t>2002-01-16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4F71F-0814-41B3-AA92-DB9D8713604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CDC1E-D12A-43F2-AA8E-FD29E4CDD9FC}" type="datetimeFigureOut">
              <a:rPr lang="pl-PL" smtClean="0"/>
              <a:t>2002-01-16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4F71F-0814-41B3-AA92-DB9D871360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CDC1E-D12A-43F2-AA8E-FD29E4CDD9FC}" type="datetimeFigureOut">
              <a:rPr lang="pl-PL" smtClean="0"/>
              <a:t>2002-01-16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4F71F-0814-41B3-AA92-DB9D871360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CDC1E-D12A-43F2-AA8E-FD29E4CDD9FC}" type="datetimeFigureOut">
              <a:rPr lang="pl-PL" smtClean="0"/>
              <a:t>2002-01-16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4F71F-0814-41B3-AA92-DB9D871360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CDC1E-D12A-43F2-AA8E-FD29E4CDD9FC}" type="datetimeFigureOut">
              <a:rPr lang="pl-PL" smtClean="0"/>
              <a:t>2002-01-16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4F71F-0814-41B3-AA92-DB9D87136047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CDC1E-D12A-43F2-AA8E-FD29E4CDD9FC}" type="datetimeFigureOut">
              <a:rPr lang="pl-PL" smtClean="0"/>
              <a:t>2002-01-16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4F71F-0814-41B3-AA92-DB9D871360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CDC1E-D12A-43F2-AA8E-FD29E4CDD9FC}" type="datetimeFigureOut">
              <a:rPr lang="pl-PL" smtClean="0"/>
              <a:t>2002-01-16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4F71F-0814-41B3-AA92-DB9D871360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CDC1E-D12A-43F2-AA8E-FD29E4CDD9FC}" type="datetimeFigureOut">
              <a:rPr lang="pl-PL" smtClean="0"/>
              <a:t>2002-01-16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4F71F-0814-41B3-AA92-DB9D871360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CDC1E-D12A-43F2-AA8E-FD29E4CDD9FC}" type="datetimeFigureOut">
              <a:rPr lang="pl-PL" smtClean="0"/>
              <a:t>2002-01-16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4F71F-0814-41B3-AA92-DB9D87136047}" type="slidenum">
              <a:rPr lang="pl-PL" smtClean="0"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CDC1E-D12A-43F2-AA8E-FD29E4CDD9FC}" type="datetimeFigureOut">
              <a:rPr lang="pl-PL" smtClean="0"/>
              <a:t>2002-01-16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4F71F-0814-41B3-AA92-DB9D871360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CDC1E-D12A-43F2-AA8E-FD29E4CDD9FC}" type="datetimeFigureOut">
              <a:rPr lang="pl-PL" smtClean="0"/>
              <a:t>2002-01-16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4F71F-0814-41B3-AA92-DB9D8713604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46CDC1E-D12A-43F2-AA8E-FD29E4CDD9FC}" type="datetimeFigureOut">
              <a:rPr lang="pl-PL" smtClean="0"/>
              <a:t>2002-01-16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2B4F71F-0814-41B3-AA92-DB9D87136047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3887416" y="-1"/>
            <a:ext cx="5256584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pl-PL" dirty="0" smtClean="0"/>
              <a:t>Janusz Korczak</a:t>
            </a:r>
            <a:endParaRPr lang="pl-PL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4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Daria\AppData\Local\Microsoft\Windows\Temporary Internet Files\Content.IE5\ZKCA2DG9\MP900431679[1].jp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971600" y="0"/>
            <a:ext cx="8172400" cy="685800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143000"/>
          </a:xfrm>
        </p:spPr>
        <p:txBody>
          <a:bodyPr/>
          <a:lstStyle/>
          <a:p>
            <a:r>
              <a:rPr lang="pl-PL" dirty="0" smtClean="0"/>
              <a:t>„Dziecko chce być dobre,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6407696" y="400506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Chce zdobywać wiedzę,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1600" y="630932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Chce sprostać wszystkim wymaganiom / problemom.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4139952" y="5877272"/>
            <a:ext cx="5004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Chce wykonywać dużo pożytecznych rzeczy,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971600" y="263691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Chce być kimś wyjątkowym,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899592" y="4149080"/>
            <a:ext cx="2483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Chce być szczęśliwe,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6911752" y="177281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Chce być kochane,</a:t>
            </a:r>
            <a:endParaRPr lang="pl-PL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0"/>
                            </p:stCondLst>
                            <p:childTnLst>
                              <p:par>
                                <p:cTn id="2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500"/>
                            </p:stCondLst>
                            <p:childTnLst>
                              <p:par>
                                <p:cTn id="3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500"/>
                            </p:stCondLst>
                            <p:childTnLst>
                              <p:par>
                                <p:cTn id="4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0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971600" y="1"/>
            <a:ext cx="914501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0"/>
            <a:ext cx="7498080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jeśli nie umie – naucz,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4860032" y="1268760"/>
            <a:ext cx="1584176" cy="523220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002060"/>
                </a:solidFill>
              </a:rPr>
              <a:t>Próbuje</a:t>
            </a:r>
            <a:endParaRPr lang="pl-PL" sz="2800" b="1" dirty="0">
              <a:solidFill>
                <a:srgbClr val="002060"/>
              </a:solidFill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5076056" y="1916832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002060"/>
                </a:solidFill>
              </a:rPr>
              <a:t>Chce</a:t>
            </a:r>
            <a:endParaRPr lang="pl-PL" sz="2800" b="1" dirty="0">
              <a:solidFill>
                <a:srgbClr val="002060"/>
              </a:solidFill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4391976" y="2798916"/>
            <a:ext cx="2412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solidFill>
                  <a:srgbClr val="C00000"/>
                </a:solidFill>
              </a:rPr>
              <a:t>Zrozumie</a:t>
            </a:r>
            <a:endParaRPr lang="pl-PL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 advTm="1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4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4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400"/>
                            </p:stCondLst>
                            <p:childTnLst>
                              <p:par>
                                <p:cTn id="2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1043608" y="0"/>
            <a:ext cx="81003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0"/>
            <a:ext cx="7498080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jeśli nie wie – </a:t>
            </a:r>
            <a:r>
              <a:rPr lang="pl-PL" dirty="0" smtClean="0">
                <a:solidFill>
                  <a:srgbClr val="9D3D23"/>
                </a:solidFill>
              </a:rPr>
              <a:t>wytłumacz,</a:t>
            </a:r>
            <a:endParaRPr lang="pl-PL" dirty="0">
              <a:solidFill>
                <a:srgbClr val="9D3D23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124744"/>
            <a:ext cx="2664296" cy="329320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Right"/>
              <a:lightRig rig="threePt" dir="t"/>
            </a:scene3d>
          </a:bodyPr>
          <a:lstStyle/>
          <a:p>
            <a:pPr algn="ctr"/>
            <a:r>
              <a:rPr lang="pl-PL" sz="2600" b="1" dirty="0" smtClean="0">
                <a:solidFill>
                  <a:schemeClr val="accent4">
                    <a:lumMod val="7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Rady jako źródło informacji, mogą być bardzo przydatne w pojedynkowaniu się z nauką.</a:t>
            </a:r>
            <a:endParaRPr lang="pl-PL" sz="2600" b="1" dirty="0">
              <a:solidFill>
                <a:schemeClr val="accent4">
                  <a:lumMod val="7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 advTm="1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5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5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50"/>
                            </p:stCondLst>
                            <p:childTnLst>
                              <p:par>
                                <p:cTn id="32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971600" y="0"/>
            <a:ext cx="817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jeśli nie może – pomóż.’’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691680" y="4509120"/>
            <a:ext cx="37444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chemeClr val="bg2">
                    <a:lumMod val="10000"/>
                  </a:schemeClr>
                </a:solidFill>
              </a:rPr>
              <a:t>Czasem brak nam mobilizacji i potrzebny jest ktoś,  kto doda nam otuchy i pobudzi do działania.</a:t>
            </a:r>
            <a:endParaRPr lang="pl-PL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advClick="0" advTm="1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sz="half" idx="2"/>
          </p:nvPr>
        </p:nvSpPr>
        <p:spPr>
          <a:xfrm>
            <a:off x="5544000" y="638628"/>
            <a:ext cx="3600000" cy="5184000"/>
          </a:xfrm>
        </p:spPr>
        <p:txBody>
          <a:bodyPr anchor="ctr" anchorCtr="1">
            <a:normAutofit fontScale="70000" lnSpcReduction="20000"/>
          </a:bodyPr>
          <a:lstStyle/>
          <a:p>
            <a:pPr algn="ctr">
              <a:lnSpc>
                <a:spcPct val="170000"/>
              </a:lnSpc>
            </a:pPr>
            <a:r>
              <a:rPr lang="pl-PL" sz="2400" b="1" dirty="0" smtClean="0">
                <a:solidFill>
                  <a:schemeClr val="bg2">
                    <a:lumMod val="10000"/>
                  </a:schemeClr>
                </a:solidFill>
              </a:rPr>
              <a:t>„Staramy się uwrażliwić  naszych podopiecznych na dobro, właściwe postawy. Zdajemy sobie sprawę, że nie jesteśmy w stanie nauczyć dzieci wszystkiego, możemy tylko pomóc, wskazać drogę, odkryć dobro w ich wnętrzu. Do takich akcji nie trzeba mieć wielkiego serca, wystarczy małe, aby zauważyć co dzieje się obok i czynić dobre </a:t>
            </a:r>
            <a:r>
              <a:rPr lang="pl-PL" sz="2400" b="1" dirty="0" smtClean="0">
                <a:solidFill>
                  <a:schemeClr val="bg2">
                    <a:lumMod val="10000"/>
                  </a:schemeClr>
                </a:solidFill>
              </a:rPr>
              <a:t>uczynki.” Elżbieta Dworowy</a:t>
            </a:r>
            <a:endParaRPr lang="pl-PL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484" y="998676"/>
            <a:ext cx="4680624" cy="468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251424" y="188568"/>
            <a:ext cx="6750900" cy="631020"/>
          </a:xfrm>
        </p:spPr>
        <p:txBody>
          <a:bodyPr anchor="ctr"/>
          <a:lstStyle/>
          <a:p>
            <a:pPr algn="ctr"/>
            <a:r>
              <a:rPr lang="pl-PL" dirty="0" smtClean="0"/>
              <a:t>„Kiedy </a:t>
            </a:r>
            <a:r>
              <a:rPr lang="pl-PL" dirty="0" smtClean="0"/>
              <a:t>śmieje się dziecko, śmieje się cały świat</a:t>
            </a:r>
            <a:r>
              <a:rPr lang="pl-PL" dirty="0" smtClean="0"/>
              <a:t>.’’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083592" y="6219372"/>
            <a:ext cx="3060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</a:rPr>
              <a:t>Dziękuję za uwagę !!!</a:t>
            </a:r>
            <a:endParaRPr lang="pl-PL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50"/>
                            </p:stCondLst>
                            <p:childTnLst>
                              <p:par>
                                <p:cTn id="1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61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65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6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159</TotalTime>
  <Words>176</Words>
  <Application>Microsoft Office PowerPoint</Application>
  <PresentationFormat>Pokaz na ekranie (4:3)</PresentationFormat>
  <Paragraphs>25</Paragraphs>
  <Slides>6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Przesilenie</vt:lpstr>
      <vt:lpstr>Janusz Korczak</vt:lpstr>
      <vt:lpstr>„Dziecko chce być dobre,</vt:lpstr>
      <vt:lpstr>jeśli nie umie – naucz,</vt:lpstr>
      <vt:lpstr>jeśli nie wie – wytłumacz,</vt:lpstr>
      <vt:lpstr>jeśli nie może – pomóż.’’</vt:lpstr>
      <vt:lpstr>„Kiedy śmieje się dziecko, śmieje się cały świat.’’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Daria</dc:creator>
  <cp:lastModifiedBy>Daria</cp:lastModifiedBy>
  <cp:revision>17</cp:revision>
  <dcterms:created xsi:type="dcterms:W3CDTF">2002-01-16T07:44:14Z</dcterms:created>
  <dcterms:modified xsi:type="dcterms:W3CDTF">2002-01-16T10:23:45Z</dcterms:modified>
</cp:coreProperties>
</file>